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21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02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7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59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9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6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70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0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66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95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72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8563-D709-4D06-8C3F-2C7DD20385F4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930C-D5A1-488B-94AD-EE358B6BC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57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>
            <a:spLocks noChangeAspect="1"/>
          </p:cNvSpPr>
          <p:nvPr/>
        </p:nvSpPr>
        <p:spPr>
          <a:xfrm>
            <a:off x="1222308" y="271889"/>
            <a:ext cx="6209593" cy="6209593"/>
          </a:xfrm>
          <a:prstGeom prst="ellipse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" name="テキスト ボックス 1"/>
          <p:cNvSpPr txBox="1"/>
          <p:nvPr/>
        </p:nvSpPr>
        <p:spPr>
          <a:xfrm rot="5400000">
            <a:off x="1857698" y="1225304"/>
            <a:ext cx="4938811" cy="440739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1" vert="horz" wrap="square" lIns="74295" tIns="8890" rIns="74295" bIns="8890" numCol="1" spcCol="0" rtlCol="0" fromWordArt="0" anchor="t" anchorCtr="0" forceAA="0" compatLnSpc="1">
            <a:prstTxWarp prst="textCircle">
              <a:avLst>
                <a:gd name="adj" fmla="val 2000088"/>
              </a:avLst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54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教科書体M" panose="03000609000000000000" pitchFamily="65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テンプレートファイルです。</a:t>
            </a:r>
            <a:endParaRPr lang="ja-JP" sz="600" kern="100" dirty="0">
              <a:effectLst/>
              <a:latin typeface="AR教科書体M" panose="03000609000000000000" pitchFamily="65" charset="-128"/>
              <a:ea typeface="AR教科書体M" panose="03000609000000000000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0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</Words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AR教科書体M</vt:lpstr>
      <vt:lpstr>ＭＳ Ｐゴシック</vt:lpstr>
      <vt:lpstr>UD デジタル 教科書体 N-R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2019-08-16T07:22:21Z</dcterms:created>
  <dcterms:modified xsi:type="dcterms:W3CDTF">2019-08-16T20:16:04Z</dcterms:modified>
</cp:coreProperties>
</file>